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5513" r:id="rId2"/>
  </p:sldMasterIdLst>
  <p:notesMasterIdLst>
    <p:notesMasterId r:id="rId5"/>
  </p:notesMasterIdLst>
  <p:sldIdLst>
    <p:sldId id="279" r:id="rId3"/>
    <p:sldId id="1170" r:id="rId4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5pPr>
    <a:lvl6pPr marL="2286000" algn="l" defTabSz="914400" rtl="0" eaLnBrk="1" latinLnBrk="0" hangingPunct="1"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6pPr>
    <a:lvl7pPr marL="2743200" algn="l" defTabSz="914400" rtl="0" eaLnBrk="1" latinLnBrk="0" hangingPunct="1"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7pPr>
    <a:lvl8pPr marL="3200400" algn="l" defTabSz="914400" rtl="0" eaLnBrk="1" latinLnBrk="0" hangingPunct="1"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8pPr>
    <a:lvl9pPr marL="3657600" algn="l" defTabSz="914400" rtl="0" eaLnBrk="1" latinLnBrk="0" hangingPunct="1"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3300"/>
    <a:srgbClr val="004846"/>
    <a:srgbClr val="E1F2CE"/>
    <a:srgbClr val="A50021"/>
    <a:srgbClr val="00FF00"/>
    <a:srgbClr val="FF0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Arial Unicode MS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Arial Unicode MS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4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Arial Unicode MS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1200" smtClean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305BED46-C0C8-4BF5-AA96-CFDEA023C73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029392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97564702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8213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21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88457166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15788476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79065500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15071826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81734019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616975434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3112377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4161170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58168960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353329746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17808068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52003550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81968191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76040599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4265434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341736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13680459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9452348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6"/>
          <p:cNvGrpSpPr>
            <a:grpSpLocks/>
          </p:cNvGrpSpPr>
          <p:nvPr userDrawn="1"/>
        </p:nvGrpSpPr>
        <p:grpSpPr bwMode="auto">
          <a:xfrm>
            <a:off x="1600200" y="1295400"/>
            <a:ext cx="5943600" cy="4724400"/>
            <a:chOff x="0" y="0"/>
            <a:chExt cx="5943600" cy="4724400"/>
          </a:xfrm>
        </p:grpSpPr>
        <p:pic>
          <p:nvPicPr>
            <p:cNvPr id="2052" name="Picture 58" descr="http://pic3.nipic.com/20090701/2669186_103819023_2.jpg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98" t="4163" r="3777" b="3238"/>
            <a:stretch>
              <a:fillRect/>
            </a:stretch>
          </p:blipFill>
          <p:spPr bwMode="auto">
            <a:xfrm>
              <a:off x="68516" y="30736"/>
              <a:ext cx="5739020" cy="4672475"/>
            </a:xfrm>
            <a:prstGeom prst="rect">
              <a:avLst/>
            </a:prstGeom>
            <a:solidFill>
              <a:schemeClr val="bg1">
                <a:alpha val="8784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矩形 13"/>
            <p:cNvSpPr>
              <a:spLocks noChangeArrowheads="1"/>
            </p:cNvSpPr>
            <p:nvPr userDrawn="1"/>
          </p:nvSpPr>
          <p:spPr bwMode="auto">
            <a:xfrm>
              <a:off x="0" y="0"/>
              <a:ext cx="5943600" cy="4724400"/>
            </a:xfrm>
            <a:prstGeom prst="rect">
              <a:avLst/>
            </a:prstGeom>
            <a:solidFill>
              <a:schemeClr val="bg1">
                <a:alpha val="90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latin typeface="方正姚体" pitchFamily="2" charset="-122"/>
                <a:ea typeface="方正姚体" pitchFamily="2" charset="-122"/>
              </a:endParaRPr>
            </a:p>
          </p:txBody>
        </p:sp>
      </p:grp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25" r:id="rId1"/>
    <p:sldLayoutId id="2147485526" r:id="rId2"/>
    <p:sldLayoutId id="2147485527" r:id="rId3"/>
    <p:sldLayoutId id="2147485528" r:id="rId4"/>
    <p:sldLayoutId id="2147485529" r:id="rId5"/>
    <p:sldLayoutId id="2147485530" r:id="rId6"/>
    <p:sldLayoutId id="2147485531" r:id="rId7"/>
    <p:sldLayoutId id="2147485532" r:id="rId8"/>
    <p:sldLayoutId id="2147485533" r:id="rId9"/>
    <p:sldLayoutId id="2147485534" r:id="rId10"/>
    <p:sldLayoutId id="214748553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Blip>
          <a:blip r:embed="rId14"/>
        </a:buBlip>
        <a:defRPr sz="3000">
          <a:solidFill>
            <a:srgbClr val="000066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Blip>
          <a:blip r:embed="rId15"/>
        </a:buBlip>
        <a:defRPr sz="2600">
          <a:solidFill>
            <a:schemeClr val="folHlink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400">
          <a:solidFill>
            <a:schemeClr val="folHlink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folHlink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5pPr>
      <a:lvl6pPr marL="25511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6pPr>
      <a:lvl7pPr marL="30083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7pPr>
      <a:lvl8pPr marL="34655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8pPr>
      <a:lvl9pPr marL="39227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56"/>
          <p:cNvSpPr>
            <a:spLocks noChangeArrowheads="1"/>
          </p:cNvSpPr>
          <p:nvPr/>
        </p:nvSpPr>
        <p:spPr bwMode="auto">
          <a:xfrm>
            <a:off x="609600" y="1219200"/>
            <a:ext cx="7848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zh-CN" altLang="en-US" sz="3600" b="1">
                <a:solidFill>
                  <a:srgbClr val="C00000"/>
                </a:solidFill>
                <a:latin typeface="方正小标宋简体" pitchFamily="65" charset="-122"/>
                <a:ea typeface="方正小标宋简体" pitchFamily="65" charset="-122"/>
              </a:rPr>
              <a:t>国家建设高水平大学公派研究生项目联合培养博士校内评审</a:t>
            </a:r>
            <a:endParaRPr lang="en-US" altLang="zh-CN" sz="3600" b="1">
              <a:solidFill>
                <a:srgbClr val="C00000"/>
              </a:solidFill>
              <a:latin typeface="方正小标宋简体" pitchFamily="65" charset="-122"/>
              <a:ea typeface="方正小标宋简体" pitchFamily="65" charset="-122"/>
            </a:endParaRPr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2676525" y="3733800"/>
            <a:ext cx="4500563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1pPr>
            <a:lvl2pPr marL="742950" indent="-28575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2pPr>
            <a:lvl3pPr marL="11430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3pPr>
            <a:lvl4pPr marL="16002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4pPr>
            <a:lvl5pPr marL="20574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学        号：</a:t>
            </a:r>
            <a:endParaRPr lang="en-US" altLang="zh-CN" sz="2000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  <a:p>
            <a:pPr eaLnBrk="1" hangingPunct="1">
              <a:buFont typeface="Arial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学生姓名：</a:t>
            </a:r>
            <a:endParaRPr lang="en-US" altLang="zh-CN" sz="2000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  <a:p>
            <a:pPr eaLnBrk="1" hangingPunct="1">
              <a:buFont typeface="Arial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所在学院（学部、校区）：</a:t>
            </a:r>
            <a:endParaRPr lang="en-US" altLang="zh-CN" sz="2000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  <a:p>
            <a:pPr eaLnBrk="1" hangingPunct="1">
              <a:buFont typeface="Arial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所在学科：</a:t>
            </a:r>
            <a:endParaRPr lang="en-US" altLang="zh-CN" sz="2000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  <a:p>
            <a:pPr eaLnBrk="1" hangingPunct="1">
              <a:buFont typeface="Arial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导师姓名：         教授</a:t>
            </a:r>
            <a:endParaRPr lang="zh-CN" altLang="en-US" sz="2000" b="1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</p:txBody>
      </p:sp>
      <p:sp>
        <p:nvSpPr>
          <p:cNvPr id="3076" name="矩形 56"/>
          <p:cNvSpPr>
            <a:spLocks noChangeArrowheads="1"/>
          </p:cNvSpPr>
          <p:nvPr/>
        </p:nvSpPr>
        <p:spPr bwMode="auto">
          <a:xfrm>
            <a:off x="3429000" y="6096000"/>
            <a:ext cx="2209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1800" dirty="0">
                <a:solidFill>
                  <a:schemeClr val="tx1"/>
                </a:solidFill>
                <a:latin typeface="方正小标宋简体" pitchFamily="65" charset="-122"/>
                <a:ea typeface="方正小标宋简体" pitchFamily="65" charset="-122"/>
              </a:rPr>
              <a:t>2025</a:t>
            </a:r>
            <a:r>
              <a:rPr lang="zh-CN" altLang="en-US" sz="1800" dirty="0">
                <a:solidFill>
                  <a:schemeClr val="tx1"/>
                </a:solidFill>
                <a:latin typeface="方正小标宋简体" pitchFamily="65" charset="-122"/>
                <a:ea typeface="方正小标宋简体" pitchFamily="65" charset="-122"/>
              </a:rPr>
              <a:t>年</a:t>
            </a:r>
            <a:r>
              <a:rPr lang="en-US" altLang="zh-CN" sz="1800" dirty="0">
                <a:solidFill>
                  <a:schemeClr val="tx1"/>
                </a:solidFill>
                <a:latin typeface="方正小标宋简体" pitchFamily="65" charset="-122"/>
                <a:ea typeface="方正小标宋简体" pitchFamily="65" charset="-122"/>
              </a:rPr>
              <a:t>3</a:t>
            </a:r>
            <a:r>
              <a:rPr lang="zh-CN" altLang="en-US" sz="1800" dirty="0">
                <a:solidFill>
                  <a:schemeClr val="tx1"/>
                </a:solidFill>
                <a:latin typeface="方正小标宋简体" pitchFamily="65" charset="-122"/>
                <a:ea typeface="方正小标宋简体" pitchFamily="65" charset="-122"/>
              </a:rPr>
              <a:t>月</a:t>
            </a:r>
            <a:endParaRPr lang="en-US" altLang="zh-CN" sz="1800" dirty="0">
              <a:solidFill>
                <a:schemeClr val="tx1"/>
              </a:solidFill>
              <a:latin typeface="方正小标宋简体" pitchFamily="65" charset="-122"/>
              <a:ea typeface="方正小标宋简体" pitchFamily="65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>
            <a:spLocks noChangeArrowheads="1"/>
          </p:cNvSpPr>
          <p:nvPr/>
        </p:nvSpPr>
        <p:spPr bwMode="auto">
          <a:xfrm>
            <a:off x="609600" y="1295400"/>
            <a:ext cx="7924800" cy="47244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Blip>
                <a:blip r:embed="rId2"/>
              </a:buBlip>
              <a:defRPr sz="30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Blip>
                <a:blip r:embed="rId3"/>
              </a:buBlip>
              <a:defRPr sz="2600">
                <a:solidFill>
                  <a:schemeClr val="folHlink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400">
                <a:solidFill>
                  <a:schemeClr val="folHlink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5pPr>
            <a:lvl6pPr marL="25511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6pPr>
            <a:lvl7pPr marL="30083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7pPr>
            <a:lvl8pPr marL="34655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8pPr>
            <a:lvl9pPr marL="39227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endParaRPr lang="en-US" altLang="zh-CN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个人基本情况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（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包括基本信息、学术研究方向和已经取得的学术研究成果）</a:t>
            </a:r>
          </a:p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拟留学单位及学科水平</a:t>
            </a:r>
            <a:endParaRPr lang="en-US" altLang="zh-CN" sz="2400" b="1" dirty="0">
              <a:solidFill>
                <a:schemeClr val="tx1"/>
              </a:solidFill>
              <a:latin typeface="Times New Roman" pitchFamily="18" charset="0"/>
              <a:ea typeface="楷体" pitchFamily="49" charset="-122"/>
            </a:endParaRPr>
          </a:p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国外导师情况</a:t>
            </a:r>
            <a:endParaRPr lang="en-US" altLang="zh-CN" sz="2400" b="1" dirty="0">
              <a:solidFill>
                <a:schemeClr val="tx1"/>
              </a:solidFill>
              <a:latin typeface="Times New Roman" pitchFamily="18" charset="0"/>
              <a:ea typeface="楷体" pitchFamily="49" charset="-122"/>
            </a:endParaRPr>
          </a:p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双方合作情况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（如有）</a:t>
            </a:r>
            <a:endParaRPr lang="en-US" altLang="zh-CN" sz="2400" b="1" i="1" dirty="0">
              <a:solidFill>
                <a:srgbClr val="FF0000"/>
              </a:solidFill>
              <a:latin typeface="Times New Roman" pitchFamily="18" charset="0"/>
              <a:ea typeface="楷体" pitchFamily="49" charset="-122"/>
            </a:endParaRPr>
          </a:p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出国学习目的及研究计划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（出国留学计划应与博士毕业课题相关）</a:t>
            </a:r>
            <a:endParaRPr lang="en-US" altLang="zh-CN" sz="2400" b="1" i="1" dirty="0">
              <a:solidFill>
                <a:srgbClr val="FF0000"/>
              </a:solidFill>
              <a:latin typeface="Times New Roman" pitchFamily="18" charset="0"/>
              <a:ea typeface="楷体" pitchFamily="49" charset="-122"/>
            </a:endParaRPr>
          </a:p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出国留学</a:t>
            </a:r>
            <a:r>
              <a:rPr lang="zh-CN" altLang="en-US" sz="2400" b="1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计划的可行性与必要性</a:t>
            </a:r>
            <a:endParaRPr lang="en-US" altLang="zh-CN" sz="2400" b="1" dirty="0">
              <a:solidFill>
                <a:schemeClr val="tx1"/>
              </a:solidFill>
              <a:latin typeface="Times New Roman" pitchFamily="18" charset="0"/>
              <a:ea typeface="楷体" pitchFamily="49" charset="-122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en-US" altLang="zh-CN" sz="2400" b="1" dirty="0">
              <a:solidFill>
                <a:schemeClr val="tx1"/>
              </a:solidFill>
              <a:latin typeface="Times New Roman" pitchFamily="18" charset="0"/>
              <a:ea typeface="楷体" pitchFamily="49" charset="-122"/>
            </a:endParaRPr>
          </a:p>
          <a:p>
            <a:pPr>
              <a:buFont typeface="Wingdings" pitchFamily="2" charset="2"/>
              <a:buNone/>
              <a:defRPr/>
            </a:pPr>
            <a:endParaRPr lang="en-US" altLang="zh-CN" sz="2400" b="1" dirty="0">
              <a:solidFill>
                <a:schemeClr val="tx1"/>
              </a:solidFill>
              <a:latin typeface="Times New Roman" pitchFamily="18" charset="0"/>
              <a:ea typeface="楷体" pitchFamily="49" charset="-122"/>
            </a:endParaRPr>
          </a:p>
          <a:p>
            <a:pPr>
              <a:defRPr/>
            </a:pPr>
            <a:endParaRPr lang="en-US" altLang="zh-CN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zh-CN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99" name="标题 1"/>
          <p:cNvSpPr txBox="1">
            <a:spLocks noChangeArrowheads="1"/>
          </p:cNvSpPr>
          <p:nvPr/>
        </p:nvSpPr>
        <p:spPr bwMode="auto">
          <a:xfrm>
            <a:off x="609600" y="304800"/>
            <a:ext cx="8001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1pPr>
            <a:lvl2pPr marL="742950" indent="-28575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2pPr>
            <a:lvl3pPr marL="11430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3pPr>
            <a:lvl4pPr marL="16002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4pPr>
            <a:lvl5pPr marL="20574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ctr"/>
            <a:r>
              <a:rPr lang="zh-CN" altLang="en-US" sz="32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提    纲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Key Lab">
  <a:themeElements>
    <a:clrScheme name="Key Lab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Key Lab">
      <a:majorFont>
        <a:latin typeface="Verdana"/>
        <a:ea typeface="隶书"/>
        <a:cs typeface=""/>
      </a:majorFont>
      <a:minorFont>
        <a:latin typeface="Verdana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itchFamily="34" charset="-122"/>
            <a:ea typeface="Arial Unicode MS" pitchFamily="34" charset="-122"/>
            <a:cs typeface="Arial Unicode MS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itchFamily="34" charset="-122"/>
            <a:ea typeface="Arial Unicode MS" pitchFamily="34" charset="-122"/>
            <a:cs typeface="Arial Unicode MS" pitchFamily="34" charset="-122"/>
          </a:defRPr>
        </a:defPPr>
      </a:lstStyle>
    </a:lnDef>
  </a:objectDefaults>
  <a:extraClrSchemeLst>
    <a:extraClrScheme>
      <a:clrScheme name="Key Lab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ey Lab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Key Lab">
  <a:themeElements>
    <a:clrScheme name="1_Key Lab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1_Key Lab">
      <a:majorFont>
        <a:latin typeface="Verdana"/>
        <a:ea typeface="隶书"/>
        <a:cs typeface=""/>
      </a:majorFont>
      <a:minorFont>
        <a:latin typeface="Verdana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itchFamily="34" charset="-122"/>
            <a:ea typeface="Arial Unicode MS" pitchFamily="34" charset="-122"/>
            <a:cs typeface="Arial Unicode MS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itchFamily="34" charset="-122"/>
            <a:ea typeface="Arial Unicode MS" pitchFamily="34" charset="-122"/>
            <a:cs typeface="Arial Unicode MS" pitchFamily="34" charset="-122"/>
          </a:defRPr>
        </a:defPPr>
      </a:lstStyle>
    </a:lnDef>
  </a:objectDefaults>
  <a:extraClrSchemeLst>
    <a:extraClrScheme>
      <a:clrScheme name="1_Key Lab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ey Lab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369</TotalTime>
  <Pages>0</Pages>
  <Words>98</Words>
  <Characters>0</Characters>
  <Application>Microsoft Office PowerPoint</Application>
  <DocSecurity>0</DocSecurity>
  <PresentationFormat>全屏显示(4:3)</PresentationFormat>
  <Lines>0</Lines>
  <Paragraphs>17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Arial Unicode MS</vt:lpstr>
      <vt:lpstr>方正小标宋简体</vt:lpstr>
      <vt:lpstr>方正姚体</vt:lpstr>
      <vt:lpstr>仿宋</vt:lpstr>
      <vt:lpstr>Arial</vt:lpstr>
      <vt:lpstr>Times New Roman</vt:lpstr>
      <vt:lpstr>Verdana</vt:lpstr>
      <vt:lpstr>Wingdings</vt:lpstr>
      <vt:lpstr>Key Lab</vt:lpstr>
      <vt:lpstr>1_Key Lab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Liu Yang</dc:creator>
  <cp:lastModifiedBy>HITGS</cp:lastModifiedBy>
  <cp:revision>1258</cp:revision>
  <dcterms:created xsi:type="dcterms:W3CDTF">2014-10-24T06:54:42Z</dcterms:created>
  <dcterms:modified xsi:type="dcterms:W3CDTF">2025-02-25T05:44:19Z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2052-9.1.0.4764</vt:lpwstr>
  </property>
</Properties>
</file>